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E85"/>
    <a:srgbClr val="E1B375"/>
    <a:srgbClr val="F5D19D"/>
    <a:srgbClr val="F6C09C"/>
    <a:srgbClr val="FF9966"/>
    <a:srgbClr val="FFCC99"/>
    <a:srgbClr val="FF99CC"/>
    <a:srgbClr val="FF9999"/>
    <a:srgbClr val="FFCC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375B3A-B07D-41B3-AAAC-11E4C65F28AB}"/>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D7ECC070-8E12-4AF6-A855-D2B270CB80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D6E599B4-716A-44D3-92BE-A2D1F9367FBF}"/>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5" name="Tijdelijke aanduiding voor voettekst 4">
            <a:extLst>
              <a:ext uri="{FF2B5EF4-FFF2-40B4-BE49-F238E27FC236}">
                <a16:creationId xmlns:a16="http://schemas.microsoft.com/office/drawing/2014/main" id="{0597C789-594F-497A-9069-FE8C2F5D93A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B11DDA9-1D02-4CA0-9D09-5BCECAC52D2B}"/>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3185101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3C966D-AF82-4089-B2CE-F925FB5EAFB9}"/>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27114D87-D97E-4F5C-AAD6-6BAEEF195BE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C064CB0-CFFD-454F-86F6-CFC42E427F6A}"/>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5" name="Tijdelijke aanduiding voor voettekst 4">
            <a:extLst>
              <a:ext uri="{FF2B5EF4-FFF2-40B4-BE49-F238E27FC236}">
                <a16:creationId xmlns:a16="http://schemas.microsoft.com/office/drawing/2014/main" id="{7A7B62F5-088E-4764-A503-FABD4B83C5E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E7CA9A-EA8E-4C91-A11A-1050307BCFFA}"/>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75424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C3D4EB3-04C8-4CD9-9166-41F1B62A8ACB}"/>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36AC918-E3A5-431A-978C-E611356CD528}"/>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DF75AD8-CF61-454C-A7BC-7DB0756024B0}"/>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5" name="Tijdelijke aanduiding voor voettekst 4">
            <a:extLst>
              <a:ext uri="{FF2B5EF4-FFF2-40B4-BE49-F238E27FC236}">
                <a16:creationId xmlns:a16="http://schemas.microsoft.com/office/drawing/2014/main" id="{D0C1444A-D2EF-4299-A65F-34D4BAF5198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2E5FC17-4FE1-41F4-9208-27CFB895B35B}"/>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3473733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17B319-E967-4321-ABC7-BF10A5D5F70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A203D47-4FB5-463B-AC0C-8B684E6928A6}"/>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DE08471-E70B-4738-9E10-F93AEE4A66BE}"/>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5" name="Tijdelijke aanduiding voor voettekst 4">
            <a:extLst>
              <a:ext uri="{FF2B5EF4-FFF2-40B4-BE49-F238E27FC236}">
                <a16:creationId xmlns:a16="http://schemas.microsoft.com/office/drawing/2014/main" id="{ED68EF0D-FC2E-46D2-AB1E-98060FD0821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51AC684-C85F-4356-AB55-441EAA5EE9AC}"/>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4126558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99565C-E6AC-42EC-9ACA-C6B54F13C7C7}"/>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FAB99B9-971D-49F2-8DDF-ECCDF3152B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1A149C1D-D452-41DB-A2FD-09B51D233EED}"/>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5" name="Tijdelijke aanduiding voor voettekst 4">
            <a:extLst>
              <a:ext uri="{FF2B5EF4-FFF2-40B4-BE49-F238E27FC236}">
                <a16:creationId xmlns:a16="http://schemas.microsoft.com/office/drawing/2014/main" id="{467DF7DF-F3AF-40BA-9EF4-A25130F9C9F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49AF7B8-BFFB-4C1C-9674-034835DE0DF6}"/>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3972027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4703B-D95D-4CC5-AE88-BA339D305369}"/>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F00497C-4772-4287-A8E5-22FB583F9243}"/>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58B8DA83-83BE-46DE-9C11-3A6BF802396D}"/>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C854BD0-BC9B-4B04-A9AF-7DE6D80809E7}"/>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6" name="Tijdelijke aanduiding voor voettekst 5">
            <a:extLst>
              <a:ext uri="{FF2B5EF4-FFF2-40B4-BE49-F238E27FC236}">
                <a16:creationId xmlns:a16="http://schemas.microsoft.com/office/drawing/2014/main" id="{FC405A0B-3E85-4104-BB4F-0DBA8CB21148}"/>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8618891-5717-4B3B-B674-10F5B48C99F5}"/>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143012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B41760-8F18-4619-8EB6-A8C46D4B22D1}"/>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D338FFAE-7039-4A68-A191-BA6BBC45CC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0FEA02A-4541-48F4-9005-AA97B583B6F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12CE7FA-A830-48C1-9D0C-797B58CE56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45FA35B-58D4-450B-8E0C-EC21A4EB565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2E6044B7-6B11-4EBE-914D-B07D7E5ED61D}"/>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8" name="Tijdelijke aanduiding voor voettekst 7">
            <a:extLst>
              <a:ext uri="{FF2B5EF4-FFF2-40B4-BE49-F238E27FC236}">
                <a16:creationId xmlns:a16="http://schemas.microsoft.com/office/drawing/2014/main" id="{D782A44B-6D18-4A27-898E-86D5AE2D5E1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9E998CC0-EA05-41BF-A25D-9512C37A1587}"/>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2680061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D6B5CD-7236-40FF-A32B-297883DD6CC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5A19E7FB-43D4-475B-89BD-05030B16E7BD}"/>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4" name="Tijdelijke aanduiding voor voettekst 3">
            <a:extLst>
              <a:ext uri="{FF2B5EF4-FFF2-40B4-BE49-F238E27FC236}">
                <a16:creationId xmlns:a16="http://schemas.microsoft.com/office/drawing/2014/main" id="{DC7C0327-D3AC-42AA-BFE8-2F8142C1D34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CAEB20CE-FD2B-4D85-A3DB-D4A9FE5077DA}"/>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51964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3AC90C0-EC6D-4901-893D-604C26D92C96}"/>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3" name="Tijdelijke aanduiding voor voettekst 2">
            <a:extLst>
              <a:ext uri="{FF2B5EF4-FFF2-40B4-BE49-F238E27FC236}">
                <a16:creationId xmlns:a16="http://schemas.microsoft.com/office/drawing/2014/main" id="{04376C2D-0D81-4F00-8B23-5D6188472231}"/>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899E868-1D3A-4723-A32E-D10BE57AE75B}"/>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544358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D82016-BE9C-46D8-83B2-1A90FAFFAC9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7C94880-60A7-4D73-9C93-CB722C7DEF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2A913B2-2509-435D-9BBB-494148DC98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9E2D602-D275-4D74-B1A9-B8FE2C8E85CB}"/>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6" name="Tijdelijke aanduiding voor voettekst 5">
            <a:extLst>
              <a:ext uri="{FF2B5EF4-FFF2-40B4-BE49-F238E27FC236}">
                <a16:creationId xmlns:a16="http://schemas.microsoft.com/office/drawing/2014/main" id="{7E307CDD-EE7E-4753-803D-6B769719518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69EA7B7-9AB6-42C4-B3C4-28F16D11FF46}"/>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238829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DA74C3-1037-4E8D-94F2-BEF2ACF1464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AAF71EB-806A-4881-98DE-8F40E2D983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F27D4B76-1335-4A50-8C06-0DD30B9BA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B09B4BF-E695-495A-902C-F5F5B3E2F7B2}"/>
              </a:ext>
            </a:extLst>
          </p:cNvPr>
          <p:cNvSpPr>
            <a:spLocks noGrp="1"/>
          </p:cNvSpPr>
          <p:nvPr>
            <p:ph type="dt" sz="half" idx="10"/>
          </p:nvPr>
        </p:nvSpPr>
        <p:spPr/>
        <p:txBody>
          <a:bodyPr/>
          <a:lstStyle/>
          <a:p>
            <a:fld id="{5317BD76-1AAC-4133-BF98-837BFB2E7975}" type="datetimeFigureOut">
              <a:rPr lang="nl-NL" smtClean="0"/>
              <a:t>14-10-2020</a:t>
            </a:fld>
            <a:endParaRPr lang="nl-NL"/>
          </a:p>
        </p:txBody>
      </p:sp>
      <p:sp>
        <p:nvSpPr>
          <p:cNvPr id="6" name="Tijdelijke aanduiding voor voettekst 5">
            <a:extLst>
              <a:ext uri="{FF2B5EF4-FFF2-40B4-BE49-F238E27FC236}">
                <a16:creationId xmlns:a16="http://schemas.microsoft.com/office/drawing/2014/main" id="{D4A8A845-3A4E-44C2-87C4-007B178B1A4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CA8254A1-B2D5-417D-909F-835141652964}"/>
              </a:ext>
            </a:extLst>
          </p:cNvPr>
          <p:cNvSpPr>
            <a:spLocks noGrp="1"/>
          </p:cNvSpPr>
          <p:nvPr>
            <p:ph type="sldNum" sz="quarter" idx="12"/>
          </p:nvPr>
        </p:nvSpPr>
        <p:spPr/>
        <p:txBody>
          <a:bodyPr/>
          <a:lstStyle/>
          <a:p>
            <a:fld id="{519CD7F9-5C0B-4898-98F6-5DCA027B6FFE}" type="slidenum">
              <a:rPr lang="nl-NL" smtClean="0"/>
              <a:t>‹nr.›</a:t>
            </a:fld>
            <a:endParaRPr lang="nl-NL"/>
          </a:p>
        </p:txBody>
      </p:sp>
    </p:spTree>
    <p:extLst>
      <p:ext uri="{BB962C8B-B14F-4D97-AF65-F5344CB8AC3E}">
        <p14:creationId xmlns:p14="http://schemas.microsoft.com/office/powerpoint/2010/main" val="207203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239862D-DF78-4FD8-B3DD-4AE320CD96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5633D3C2-0D7D-449A-A650-B0B7C05154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1DE3F19-1FF2-4449-B083-4DCA6571B5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17BD76-1AAC-4133-BF98-837BFB2E7975}" type="datetimeFigureOut">
              <a:rPr lang="nl-NL" smtClean="0"/>
              <a:t>14-10-2020</a:t>
            </a:fld>
            <a:endParaRPr lang="nl-NL"/>
          </a:p>
        </p:txBody>
      </p:sp>
      <p:sp>
        <p:nvSpPr>
          <p:cNvPr id="5" name="Tijdelijke aanduiding voor voettekst 4">
            <a:extLst>
              <a:ext uri="{FF2B5EF4-FFF2-40B4-BE49-F238E27FC236}">
                <a16:creationId xmlns:a16="http://schemas.microsoft.com/office/drawing/2014/main" id="{9976A666-1DE4-4E2F-9334-B851EF2C0C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409FF1D-2F56-49DF-9820-D272F15A86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9CD7F9-5C0B-4898-98F6-5DCA027B6FFE}" type="slidenum">
              <a:rPr lang="nl-NL" smtClean="0"/>
              <a:t>‹nr.›</a:t>
            </a:fld>
            <a:endParaRPr lang="nl-NL"/>
          </a:p>
        </p:txBody>
      </p:sp>
    </p:spTree>
    <p:extLst>
      <p:ext uri="{BB962C8B-B14F-4D97-AF65-F5344CB8AC3E}">
        <p14:creationId xmlns:p14="http://schemas.microsoft.com/office/powerpoint/2010/main" val="699799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jpeg"/><Relationship Id="rId2" Type="http://schemas.openxmlformats.org/officeDocument/2006/relationships/image" Target="../media/image1.emf"/><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28B1FECB-7DE1-4235-A03C-6DE0ED937392}"/>
              </a:ext>
            </a:extLst>
          </p:cNvPr>
          <p:cNvSpPr>
            <a:spLocks noGrp="1"/>
          </p:cNvSpPr>
          <p:nvPr>
            <p:ph type="title"/>
          </p:nvPr>
        </p:nvSpPr>
        <p:spPr>
          <a:xfrm>
            <a:off x="365125" y="763700"/>
            <a:ext cx="10515600" cy="673100"/>
          </a:xfrm>
        </p:spPr>
        <p:txBody>
          <a:bodyPr anchor="t">
            <a:normAutofit/>
          </a:bodyPr>
          <a:lstStyle/>
          <a:p>
            <a:r>
              <a:rPr lang="nl-NL" sz="3200" b="1" dirty="0">
                <a:solidFill>
                  <a:srgbClr val="FF6600"/>
                </a:solidFill>
                <a:latin typeface="+mn-lt"/>
              </a:rPr>
              <a:t>Voor 18+ groepen - trainers en atleten</a:t>
            </a:r>
          </a:p>
        </p:txBody>
      </p:sp>
      <p:pic>
        <p:nvPicPr>
          <p:cNvPr id="6" name="Afbeelding 5">
            <a:extLst>
              <a:ext uri="{FF2B5EF4-FFF2-40B4-BE49-F238E27FC236}">
                <a16:creationId xmlns:a16="http://schemas.microsoft.com/office/drawing/2014/main" id="{CBCFA24D-BCCC-42EC-A3FE-8A2F8E18C2B9}"/>
              </a:ext>
            </a:extLst>
          </p:cNvPr>
          <p:cNvPicPr>
            <a:picLocks noChangeAspect="1"/>
          </p:cNvPicPr>
          <p:nvPr/>
        </p:nvPicPr>
        <p:blipFill rotWithShape="1">
          <a:blip r:embed="rId2"/>
          <a:srcRect b="21784"/>
          <a:stretch/>
        </p:blipFill>
        <p:spPr>
          <a:xfrm>
            <a:off x="6378290" y="1665690"/>
            <a:ext cx="1909200" cy="1952377"/>
          </a:xfrm>
          <a:prstGeom prst="rect">
            <a:avLst/>
          </a:prstGeom>
        </p:spPr>
      </p:pic>
      <p:sp>
        <p:nvSpPr>
          <p:cNvPr id="12" name="Tekstvak 11">
            <a:extLst>
              <a:ext uri="{FF2B5EF4-FFF2-40B4-BE49-F238E27FC236}">
                <a16:creationId xmlns:a16="http://schemas.microsoft.com/office/drawing/2014/main" id="{1E8AD100-0578-4E1F-9A5F-B08D23F473ED}"/>
              </a:ext>
            </a:extLst>
          </p:cNvPr>
          <p:cNvSpPr txBox="1"/>
          <p:nvPr/>
        </p:nvSpPr>
        <p:spPr>
          <a:xfrm>
            <a:off x="3207740" y="3511304"/>
            <a:ext cx="2170869" cy="307777"/>
          </a:xfrm>
          <a:prstGeom prst="rect">
            <a:avLst/>
          </a:prstGeom>
          <a:noFill/>
        </p:spPr>
        <p:txBody>
          <a:bodyPr wrap="square" rtlCol="0">
            <a:spAutoFit/>
          </a:bodyPr>
          <a:lstStyle/>
          <a:p>
            <a:pPr algn="ctr"/>
            <a:r>
              <a:rPr lang="nl-NL" sz="1400" b="1" dirty="0"/>
              <a:t>We trainen niet in groepen</a:t>
            </a:r>
          </a:p>
        </p:txBody>
      </p:sp>
      <p:sp>
        <p:nvSpPr>
          <p:cNvPr id="13" name="Tekstvak 12">
            <a:extLst>
              <a:ext uri="{FF2B5EF4-FFF2-40B4-BE49-F238E27FC236}">
                <a16:creationId xmlns:a16="http://schemas.microsoft.com/office/drawing/2014/main" id="{9DE4924E-8A7F-45DD-9952-86FD0E968076}"/>
              </a:ext>
            </a:extLst>
          </p:cNvPr>
          <p:cNvSpPr txBox="1"/>
          <p:nvPr/>
        </p:nvSpPr>
        <p:spPr>
          <a:xfrm>
            <a:off x="6302160" y="3511009"/>
            <a:ext cx="2061460" cy="307777"/>
          </a:xfrm>
          <a:prstGeom prst="rect">
            <a:avLst/>
          </a:prstGeom>
          <a:noFill/>
        </p:spPr>
        <p:txBody>
          <a:bodyPr wrap="square" rtlCol="0">
            <a:spAutoFit/>
          </a:bodyPr>
          <a:lstStyle/>
          <a:p>
            <a:pPr algn="ctr"/>
            <a:r>
              <a:rPr lang="nl-NL" sz="1400" b="1" dirty="0"/>
              <a:t>Houd 1,5 meter afstand</a:t>
            </a:r>
          </a:p>
        </p:txBody>
      </p:sp>
      <p:sp>
        <p:nvSpPr>
          <p:cNvPr id="16" name="Tekstvak 15">
            <a:extLst>
              <a:ext uri="{FF2B5EF4-FFF2-40B4-BE49-F238E27FC236}">
                <a16:creationId xmlns:a16="http://schemas.microsoft.com/office/drawing/2014/main" id="{D749B9B0-010D-48BE-88D4-D7807E0A89D1}"/>
              </a:ext>
            </a:extLst>
          </p:cNvPr>
          <p:cNvSpPr txBox="1"/>
          <p:nvPr/>
        </p:nvSpPr>
        <p:spPr>
          <a:xfrm>
            <a:off x="344133" y="4047676"/>
            <a:ext cx="11155879" cy="1985159"/>
          </a:xfrm>
          <a:prstGeom prst="rect">
            <a:avLst/>
          </a:prstGeom>
          <a:noFill/>
        </p:spPr>
        <p:txBody>
          <a:bodyPr wrap="square" rtlCol="0">
            <a:spAutoFit/>
          </a:bodyPr>
          <a:lstStyle/>
          <a:p>
            <a:pPr marL="285750" indent="-285750">
              <a:spcAft>
                <a:spcPts val="600"/>
              </a:spcAft>
              <a:buClr>
                <a:srgbClr val="FF6600"/>
              </a:buClr>
              <a:buFont typeface="Wingdings" panose="05000000000000000000" pitchFamily="2" charset="2"/>
              <a:buChar char="§"/>
            </a:pPr>
            <a:r>
              <a:rPr lang="nl-NL" sz="1400" dirty="0"/>
              <a:t>De oproep van de overheid is om sociale contacten drastisch te verminderen. Omdat de huidige trainingsgroepen veel te groot zijn, zien wij ons genoodzaakt alle activiteiten voor volwassenen per direct te staken.</a:t>
            </a:r>
          </a:p>
          <a:p>
            <a:pPr marL="285750" indent="-285750">
              <a:spcAft>
                <a:spcPts val="600"/>
              </a:spcAft>
              <a:buClr>
                <a:srgbClr val="FF6600"/>
              </a:buClr>
              <a:buFont typeface="Wingdings" panose="05000000000000000000" pitchFamily="2" charset="2"/>
              <a:buChar char="§"/>
            </a:pPr>
            <a:r>
              <a:rPr lang="nl-NL" sz="1400" dirty="0"/>
              <a:t>Er vinden </a:t>
            </a:r>
            <a:r>
              <a:rPr lang="nl-NL" sz="1400" b="1" dirty="0"/>
              <a:t>geen</a:t>
            </a:r>
            <a:r>
              <a:rPr lang="nl-NL" sz="1400" dirty="0"/>
              <a:t> trainingen in groepsverband plaats, zowel op de baan, in de krachtruimtes, als in het bos.</a:t>
            </a:r>
          </a:p>
          <a:p>
            <a:pPr marL="285750" indent="-285750">
              <a:spcAft>
                <a:spcPts val="600"/>
              </a:spcAft>
              <a:buClr>
                <a:srgbClr val="FF6600"/>
              </a:buClr>
              <a:buFont typeface="Wingdings" panose="05000000000000000000" pitchFamily="2" charset="2"/>
              <a:buChar char="§"/>
            </a:pPr>
            <a:r>
              <a:rPr lang="nl-NL" sz="1400" dirty="0"/>
              <a:t>De kleedkamers en binnenruimtes zijn gesloten</a:t>
            </a:r>
          </a:p>
          <a:p>
            <a:pPr marL="285750" indent="-285750">
              <a:spcAft>
                <a:spcPts val="600"/>
              </a:spcAft>
              <a:buClr>
                <a:srgbClr val="FF6600"/>
              </a:buClr>
              <a:buFont typeface="Wingdings" panose="05000000000000000000" pitchFamily="2" charset="2"/>
              <a:buChar char="§"/>
            </a:pPr>
            <a:r>
              <a:rPr lang="nl-NL" sz="1400" dirty="0"/>
              <a:t>We wachten alle richtlijnen (NOC*NSF // Atletiekunie) en de noodverordening van de veiligheidsregio Utrecht, gemeente Utrecht en Zeist af.</a:t>
            </a:r>
          </a:p>
          <a:p>
            <a:pPr marL="285750" indent="-285750">
              <a:spcAft>
                <a:spcPts val="600"/>
              </a:spcAft>
              <a:buClr>
                <a:srgbClr val="FF6600"/>
              </a:buClr>
              <a:buFont typeface="Wingdings" panose="05000000000000000000" pitchFamily="2" charset="2"/>
              <a:buChar char="§"/>
            </a:pPr>
            <a:r>
              <a:rPr lang="nl-NL" sz="1400" dirty="0">
                <a:effectLst/>
                <a:ea typeface="Calibri" panose="020F0502020204030204" pitchFamily="34" charset="0"/>
                <a:cs typeface="Calibri" panose="020F0502020204030204" pitchFamily="34" charset="0"/>
              </a:rPr>
              <a:t>Volgende week communiceren we een aangepast trainingsaanbod indien dit mogelijk is binnen de geldende maatregelen. </a:t>
            </a:r>
          </a:p>
          <a:p>
            <a:pPr marL="285750" indent="-285750">
              <a:spcAft>
                <a:spcPts val="600"/>
              </a:spcAft>
              <a:buClr>
                <a:srgbClr val="FF6600"/>
              </a:buClr>
              <a:buFont typeface="Wingdings" panose="05000000000000000000" pitchFamily="2" charset="2"/>
              <a:buChar char="§"/>
            </a:pPr>
            <a:r>
              <a:rPr lang="nl-NL" sz="1400" dirty="0">
                <a:ea typeface="Calibri" panose="020F0502020204030204" pitchFamily="34" charset="0"/>
                <a:cs typeface="Calibri" panose="020F0502020204030204" pitchFamily="34" charset="0"/>
              </a:rPr>
              <a:t>W</a:t>
            </a:r>
            <a:r>
              <a:rPr lang="nl-NL" sz="1400" dirty="0">
                <a:effectLst/>
                <a:ea typeface="Calibri" panose="020F0502020204030204" pitchFamily="34" charset="0"/>
                <a:cs typeface="Calibri" panose="020F0502020204030204" pitchFamily="34" charset="0"/>
              </a:rPr>
              <a:t>e staken alle trainingen in het bos, op de weg en de baan voor deze week.</a:t>
            </a:r>
            <a:endParaRPr lang="nl-NL" sz="1400" dirty="0"/>
          </a:p>
        </p:txBody>
      </p:sp>
      <p:pic>
        <p:nvPicPr>
          <p:cNvPr id="3" name="Afbeelding 2">
            <a:extLst>
              <a:ext uri="{FF2B5EF4-FFF2-40B4-BE49-F238E27FC236}">
                <a16:creationId xmlns:a16="http://schemas.microsoft.com/office/drawing/2014/main" id="{DF49B74A-F693-49F5-8D41-4FB9E4625D39}"/>
              </a:ext>
            </a:extLst>
          </p:cNvPr>
          <p:cNvPicPr>
            <a:picLocks noChangeAspect="1"/>
          </p:cNvPicPr>
          <p:nvPr/>
        </p:nvPicPr>
        <p:blipFill>
          <a:blip r:embed="rId3"/>
          <a:stretch>
            <a:fillRect/>
          </a:stretch>
        </p:blipFill>
        <p:spPr>
          <a:xfrm>
            <a:off x="3345591" y="1665690"/>
            <a:ext cx="1909200" cy="1878533"/>
          </a:xfrm>
          <a:prstGeom prst="rect">
            <a:avLst/>
          </a:prstGeom>
        </p:spPr>
      </p:pic>
      <p:sp>
        <p:nvSpPr>
          <p:cNvPr id="8" name="AutoShape 6" descr="data:image/png;base64,%20iVBORw0KGgoAAAANSUhEUgAAATsAAABjCAYAAADkdqfpAAAAAXNSR0IArs4c6QAAAARnQU1BAACxjwv8YQUAAAAJcEhZcwAADsMAAA7DAcdvqGQAADlLSURBVHhe7Z0FvBZFF8YPBtgiiq1gYxc2JqJiJ3yKYiKKgoFiCyaiIqIIBrbYhRioCIqBLQjYCnZhYBfu9/x3di7Le/d975s3cJ/fb+57t2ZnJ54558zMGUuRIkWK/wIaRb/FoJRnU6RIkaJYBNFvQciHsFJSS5EiRUNAThLMRWSZ1/xx0jMpIaZIkaKSSCIyfy7zWiLpZSOp+Hn+TwopUqRIUVeA0JKCR/z/EEmk5c/FiW2OWPDHHv7+FClSpKgk4gT2rwLH/PrgCc/fF7+/GlFVHQevhg+nSJFidsKcZtOnm4141ux/7czmmis634DQqLUtoZ8ZCnAUv/Hgic+jivDiEloc2c6nSJGioQJRRuHy280eFtnN2QCJLsKCUZhfYV6FJgpzK4jKqzTQakhSR6MsSZEixWwFUcFtD5mdc53ZPI3VyBuuSLOIwsIKnvDmUdAXVRFenMOquCzpc7nYcLMhRYoU1SEqePpFs+Mvk14nxW6ZxXWu4Yo0iyksqtBUAcKbTyFTuqv2dZ7U4iyYkl2KFPUFvumWAlHAR1PMuvUT0f0rvU+0sPACOt9wyQ6q9mS3kIKX7lDM42QX57XEbEzJLkWKegAksPFvm33xtQ5okShqNOVCoOb/9bdmh59r9tU0sz5dJQpJDmoGRTTcVg7RNVPIlOx8DnmymwWZn+vZsNqNKVKkqF00UrP95VezvU826yKyevJZs+9/0AWUNWSYmlqpWvdver57X7Oxr5sNPMls6w0Vx0+RZNdw4W12cakOsvOSXSKPJXE7NzRczk+RYnaBJLs2G0n93M/stkfN2nc32/V4s96DzF6daPbnX7oH4iNkEVsuudnsnqfMenU267Sn2Wdfmc2QKrsoVDELFTQoQHJeovOjsXEVllDt65KyqGZEGVlvQhKS7qspZCLpnsyQiWzX4ufjAWQee8TPZ15PukYAmccgfi7bNY/MezKPQU3n4udBrmsg83r8nlznPJLu8eBcYvUXkp7LPAZJ5wDnssXt4Z8tNIAZZp33Nrv+bIkvatLj3jTrJwJrc5jZLj3MBtxkNvlds7/+1L00eZ8WKXRD75Xaeq3ZQbuYnS31dQ5RwQ8/65JoYT5kIZD5zmJC7QOC4wvio7CQXWZJzJI6f+B/YUZC4+BVk7AbA3d4AfFvs3/VOxDqEgydz0ma+EzSwpRC4R/9/v2PTuvaLF+bA8w8nIP4yC6OdYLQKEsE3M+lzOv/8ox+eZb4QBiXfuO3xp+PX4/HR1zAnwrv0QHH/j0e/vnwjw582n188fu5F8yhE+G7OcG9/HBOv+G56Dd8LnadfzB0h7dE9/nnuAz8/+F5HcSvhXFQZkDlBKhL4fkI3E/6wv/98zoO79FBmDcK/py/B/jnwheqDvwrCei76WYLSA6Yl2ZCuUTvzXyO//k2ng3Lj+v+Hv2pSkMU9wyRzLc/StSQMjUfckYsbo/M7y8YvFP5Neh2s5MuN1tqMbM9tzZ7brwkvLfNmkup23xdsz10rv1mZostbjb6BbP9TjFr1dLskSt0DguX0nuFiPKcoVKJrzJbZ3WdU1suGEoPeeO/J5zCQjvkF5B/PlQAjVqbKD7kp2kK3yhg1eT3OwXO/6KA3OsnGoOgKr3RL0kmNBHZqXpE4IxK660PlImvmj0r/X/KFypk7Ad1iEUkzK6yvNlOKuC9tjNrirlSGfzhJ2ZHXWj29lRRPmnPA3+pgh62u9l53XSgQut3vdnwseo61G+EFT0D/+j+FkuZXX26GhFWAz3zinrdU1SxqNx/qhK139zsrC5mg+82u+NxtW/fwIUZKoIVlzE7el/1uleb/fq7Wculde+pajj6jm9UfD0uNftcReif452H7+Hu45mQmKOSgyyo9DsqL+4frRJXca+1khqIKvwDY/SrNIQdQ3RvM6kxg3Vt/Huq/Or9m6hv3Hgts2M7SuUZaPaVqg0dRqedzJ5+TelRWc+tdFyj70UqOPZinfteaVMaTjhQdeINsxelWsXTul1rsxN17cIbnUTC+yES0rnp2mqw25ittKLZaxOUb1e6Z8KGo/yjw+qxv1m7jc0OOUe1OiKUIcqfv5S3xytvftQ3brqO2flHKw39zSZ9pPfrHeceZbaVnvtH1f2ukWZX3mU2VfUVyajdpmanH2K2gvLmdZHFmUPUMn5zdWnY+UqLyONUlSHfsdUGZmdIghosCemhZ9x7T9PxHm2Vh0rr3Yr7CsX9wacuTyhv0rz6ymSAgtLyrtJE2n79wxFEUVB+0FKbLSDSUt7d/aTZbluZ9ZdKO2mK0v2I2RiV0SdfusGHhaTgfS0aWEH168HLzFYjPTR91eVLRHTkNYTZGHkoqXLnALcjGS6xqKsP5DfTWGgLK6hecn5VtcllmqtOQf4AuinwPbkgsrtNP/CTJzsp5+Evx5z/VQFZdxayi37DJkOgqiIMLySyC8IwwYKvn7TgtEMsaLlU+EC9DLu2seCDh1x6CaMGW6CKkXhvttB1bz37msIbFhyyW/I98bDychb8MMbdzzsvO3HW6xuvacHvL1hwTIdZz/sgsgtGDLBg7rnd8UrLWjDtKcU10YKpIyxQ5an2TK+DLVCjrHaesPACFvQ80AIRdHjceg33/ou6J9/73v0W3Nh75jlJBsFDSo8knPB48WYWPH2ti8ffM2qIBS/dbMH887pjSUvBizdZsG3rmff4sPMWFnyjutN24+rXCKu3tOD9By14SnH6NMfDhcdY8NUTFiy68Mxz15xhwevDLFhI6ed4mw0t+GmsBeut6o5J+z39lIdv6dv6WKAGXfWsD9z70cMWjLnGgnmbuHPNm1rwvcry3otn3reEvv/t+1y98OeuPs3FffdFM5+Nh9VaWDD53qhOjLfg5VuS7ysmiFyC0Vdb0C8qzy57WvDHy3rPZAum6HtuOceCDu0saLaQBSLv8PvC9uDbsuqVyLtavOUM6tACSZOBBJDggm4WjB1qwV/jonQoP6rSUkLQeyC7wQrnKhyjIEXf2ii0UhDthjY9b8fz3FYleCZDt773oVkHSQB9JThOVc9RX/Hwc2YHnaEeDYFW0kNbffqhu7lr+SLe83opKBfo2UIoK/9Wz430Esdk9epfqK9ZWT3suqvG7CQCvd9Ga7j3NI7eRXxhqQioSj5+pMvtNzETeZgaajhtYAMVK2qZB73rZpJyOOelK3pd4FVzoA4rlArUOVQfkdM7n3xR2Ud1EpDq2kg6W381dwymfi7J+bPIOC6sKclsbUkO3qTBO1GpkHLarOeOkf48tpfEhVQBkLwHSjXjHv+tzAHjW3l+TUlfSMlV+SxgqOfdSKLAX4v/En6RZHrJLU4aA2spnUgbACkVAz/54p/zeValAgtfS3J9WpoMEqWHOib7SWV6viT/35EdBNK5LDO/BGxiSLi+ZVGOoQRVBlBXGFw4VBqIOlq77kGzbpJG/5Yc01LHB+1ldrs0mmeuM3tikNk2yutZ1FQ9Ox0Fr4JAY3lH5TpynKRi0dGOoqKdsC1Kff5Y9Sa0rkX1sgSQu1VNJRZyIlYNM6Ar36mwuygzn5Ha2hAwTpXsugf0D1+lRtJOjQbVpeLQ+6apAb0n9RksqMZBQ0I1fXmSVJuDzSQxhBXUo/8JZrde5EpoRkQu2bCI1BJUzuFShzq203eJCB6SerLuKtENwpGq6MNVwbHR/Kb3ZsMOUuOI54beZosv4RqPxxRVRjoNgFrXcQd9h8gTMvP4VMoCahtqJoB855t35jGE3vtIsxGXSx2Uugg5ePIE/VTxzzhc3x1VzXeVZ+SVP2aU8Kpe7vt2l5qLKg3hedCBvDxZZIdZOguI733F+5buBahY90ntJU0Y+iXx2H7tZ6Y5FzAB/KKOzAOzyKT3nVoMUNuGK25JxHaD4pbkZYfsoguosRUAnQoDDZ6kb3hIeXqjypHOR+/k29dSmbRWx1elwHno+qotXIeXK//KCTqE0a+Ynajy3Lm7G0n+DKGJ9yuttYnsr1MlvXmEm5/TkDD8GbOfMVGqgawicon3yhWDcpGG5RtXG0k2Xmp65jVdFgEsKELwDRpQ2eYWkcTPZcO06WZ7nSRJUKT5oshzThH4/BnPQiqNdS4umSThfjXedfc36yoJgMofjwNJa4okN9Bhe7ON19c/qqwbrj7ze+i1P0V6jrCTiDdULCJA8MeIxNfv5GyHXgLzwM779pSZBLawygcy9FEgde2pb92qi9kr+lbsQ3H8oLJ9fkLN+fbux9E/AlIwEs1L6gx516iXRH5PuGs12dFef0fPSlqDRABSKPbMn39zx2HckqyQ5oib9nL7SF1HgqpAY+azIbx4B9Bb5H3BUPf+EJBcEtnqOtNY3pA0Peoqs7OOcPbulZY1W6xpfnWxFLylcj9XUud2XUXS96hTphPJKN9KIntx6MqLGWpZQwBG808xV6pSxupDZaEXvfGuk0LocVHVvIpJY/njR5eWeAUNJaqYVJULxItEM17v+F5xgcwKH6qRnHOHWYGhf+IHbmAi82be44HqGg4WqOG0kjRAYwA8i9QEkGpaiwjjkhvfheQ3UdLP599Wb0BHXhBJ3wLG9CMkkYbPR3GgdkKGSOk/iOTjz3M/ai6q5Y8ioGzgGeqBB9LmGD1ztEi4y3ki435mfSUNgVxkxyDOH5KYnh+vgygdYVJj37sUkp062G6K+wjFzS+DR6izlSC7JFD2qNWD7ojSloO08HTStJk65C1EPD0luUrKH3KaM4FUmuw83lf9oB4cKkn4AzolpLxaeHfO4oiVaYMBDeffPNSTskLvY8QSIElCAgswxUFA3XnnQ5FgHnaKsLwTCh01cf8d1VBFDCuoF86XJJOwxopmh+2p+KSihqUfFTIVHULzaj8TUf+I7DtN1ejXi+x2H+t7IHCwuRpIc31rSLQRkMR23dK9A8LEhhPHJ+qIIDRI60qpqztuOyvJzq9v/Z++9ZgOUj+XiTqFCNjGiBPp79dIskoCDZ4Raw/ex8gkdlJPbpgGQmktSyUnP7bewN33sdLsv5HiwXbmieFLSXmYDtAi/Dnsd5gySimnQkEevqkOJt7xJELXv/1GUq6k2wuuNGvfw5H0E9hqazG9lOvdo8z2OMGtDAnrYpR/lUJOsmuIIL9qq4cCNJhpqvATVNEAUz7OUs8+JRrMQQX9SKphPgMepDtsjBmlgqrX91iza9UTImWV0ohowNefY9bzQB3oPb5tQBBMVdkK1VVAVXxKDQBzxhwKG6/pzjOF4icG9gXONUENjaVnHklRxH19H7MtFFecyABTYwBTcyARCixeXJBLv+6SUk41W00kErer8R7/fK5GzaWV6RQivPKWiHIFN7XIv2txSTeUSbYGTn74QSR/DEjPskvMNI9AMBtJuj1C5O6xoFT+eZFWcqSx3Fhd34ettKqeoR76APThDOycPsitwthaquSZg52UTAfkB5xqG5h+DjxTqv8jOsDkEa8MZcZsR3a1DUbxxokYvNr0txoDdq/fI6M2jemVyc5QWxMJf8aCbRHR0b2dbcpLIUyIZYLo5p3NBt+jE74CF4EHnzbbUvFgF/tClTxOwkh2HdrpvUrnH0rvkPvMfmPWktKxhhqTH90FjAhvt5H+ySALbHY9LpFaJMI7S40JsourintJkltuSZcv1yj+T6WyxuNFagu/9RCzOx9zZgGfb0ze3WZDZ2TPBeJeUUSFagaQrllfetmwmZLiZmvrPpFRLtKE0A7eddb0Mx9zzVXM1okGbZgHSV4OuH0mIW4tkp8HMqwlskMavkid4XIMgEVpfeF1s1MHqG5ic48GIxrrPswrDPDUFbklgTLvKrX2jhE6IP0VIrxYMaaII1P9SkIotahCM+XET3FAGjjzCLO2EEEERrORhjKlFAqVX+xCAKmQAYTrH3QGcIgTEDfSCXYsBhHCUtN7/TuBj5t0+wbsr8ff++U0s+dEzkwC/llp8g0UYGeCBCAj8OjzUjGk7pDOtdS4/ZQRwFQXCNCP+CGpAd6PXY+BFOyYvDsu3aHubR/lzRci9wEiIJLg08ovjZE8/VCdBkTnGyYdCGnbmUGRCOF7FYF/P7/EMY9UbyY0e9spAxY0KrBhK6nxOyltSpeP278/rjazYH5LERejuR58y7wieryHLMGqBAF7KoMWYAOp2cTtiY789XGXCuKhbIkzTtLH7Ge2+/b6R/XiY+UZk5h3Pc4tK9ujpzpI5fHfepZVGN07mm2ylnuuPuEXBrb6qTMerYOInMsN36d6LqUZEebqc4yddo96VkZQcoFeGfvI0s2dZMDs+HIFKhMFG47a5AlGDQ9sLzVF6flRksBQEQfSRj5AZdllS/2j3HhVDY7GuOSiyWnDeL2aJIyd25i99o5r5MtJvem6t1mvbsoTEQPqKw2FBrrDJpLcvnY2sRY63lMSzjL6/VEN8GOpvKhGzEBvocCcPOxeqBcLqbGy0oI8Jn4GP1qrsrI6gKkuzOEiPlYGrKNGPE1kxnPMKWPwoP0WriEieWK3CuPR/etIOtljG0cgPp2QAKsakGSQRLE9NVXD3nI9SVg6x4ADNjnSgQS4LfO4aHgiCFYvMPLq0woZQhSEDz91pLW83ttJZcO7PpNERPxIbqjDpJG89mlcXvcwr5DOA1VxUdUtCHdvpW9pPcdqgSWUxzRc5uVBOMxHpEx2UZmQJ5DxJipTCJcpLeQtcV56gt4t0v1Bec/c0cX1XuyB+2znOhkM6KQVKbINqriIwucHcZMmbKeMukOWTVXniJtpPQNO1DUkTzoBffOPIkyIGykxqR7lG2hbS6lM96beKB24VSftrPK4/iyX7iF3uAGYMa+4trOc7oMg73rSDfqst6LyrqXOK757RSqM4JNHxF1o28UMQJ7CudjI451EsUCboBPeRvVtaeV/NnPNOdeautJwhQSWW4wqWJf55ZjzdC+UAMkjhPAk538hP0KTYLJN36+HMuWp8HxWLK0CuLmPWStVFpbQlBNzqCH0V+90uQoxX9AQH7tClVeVfIoKeFOpQ/GRuVxg6RbLtcgN5s1RgfyUg0xAwjRUKlUogemYXKXBeXfXNAS/hhQioNFBDDzL1BNIhR46s+enMKiINDLurSod/Y/a7NW+sKePKkR4XoGKh6rFc6ijvIf3xqU74oF8IEqeJx6OSU94jjRFEg/v5psAkhDxxNPvUZWWWFpRkckjpCEvKRM/88So2GHGCKSbuKueBbrGs9xLWninT7OX9kgn5cO5eF6E7/BpUxzE+xfNQGB6TtiIlJ7w23kv6dA9fCeNlvdRhuQzaeM60jdpIE1VancUNwM5pAn7pY/bg/i/FpGTVt1SEnj/kmpvpHt3EfZ7klbvv8RNBbroJrOXRAGQ3wkHuI5hPnWsP+q7kZbOu851JhccY3bAbmZHqs3e+qh7nk4ynKdXAPgWvolJ80wnmvyh02BYq/tdNGOgWGyhToR5kUvoW5Om0DRqbTACBhZ1v+EyMSzk/HLMeYiPGkZJ+NLIsTY2T7KDXB4fZLZ6sYuKc0Ep6S3iOndodJwHykV2YaDBqEATwXWukZX+fsA5/4w/78/5e/ilUXj48yDz/vg14K+B+PWkZ5LOeWRe43/gz8Xhr8Xj8c97xK95+Hvi1/x3ezKKx+0Rj9c/7xG/n8Cxv8ff58/FEb/m4c95ZIsn6Vwcvp5kngc857+1VERxsb6VNb1I13Qi94ySRC1J8+wjnDOABSR5hfWS9ETvfu5Vs1MGuvmAx0iVZXURtlEku+GXK2pafVL6awLPkS6R0u/SoD6SVMxI/u3SCpGQi8VJB0kNP17JT0hTsWRXcjHQ24RSQzxaXznyCb4nzBLKIR4XDHpsChEkpZkA+PX3kpME/udc/Lz/n4IjZH4T5/xz8Tj88/Hgr2VeT3om6Vz8miSg8BtIj08b8P/753O9L+la5j3xa/7++D2Zz/pnPOJp88/7Z/iNH8fPxQPnMs/7Z4ibX/IjKZ6kc/Hgz/vnMxGvN6UEvesFkdYFN+h/4eGxbtSckfrnbzTrtI+ITupo2HYAz0R514aVMyK1EzqZDbrTDQhgAnjsBUl4D+se0p3R9sJnM9OQGXz71fPzSrJdczWzPt0kAA02O14SJlOMigEDcWOljpfTfkdy4798MiFvyQ47xqOSpNZmcqlEYYzriNdxFScJiMDYMTCuNqOAyNhMKCVnXjmzcPNBKZJdD/V4A0/Tc5+4SahMnoXIa1qVkA2h6qV8WGkZs33ami2KgT9J+tV34h2DwQDsd8W+L1+Q91RCbGXYpRZYUCepsB68X+meIJXk2fHRJO1aAB0bNlfsfnhFWYnRRUDdUHo++dzshhHOBluOPEIdXEb15fiDpe5J1aTMsT0yUFRI/OQn6i1SElNjmnv1S2n+VOV59X3OJIGqWzT0LCo7g0YTmBAuMFkaSY7RadR4byrIBOlbbGGznpKW5hJ5DJda20tthFkD5AGegx5VO1uB/PZqo77nnQ+cqkvc2fKDOo5JAzsm3764+MCTH9dGjNF7LzP7gHWxBYL4Huxv4XSmuIBQrGQX/YbVm0A/BRcvhCeFfduGN+QMIrvgzTv1XW9a8M9LFmy1QfJ9SQHPDO8/oGfxEJHg3YDzhXppENkFk+7SsxMt+Ogh57kj6b6k0GUvC4ac5rw2JF0vJeD5412+Ne6FAg8rCndc6DygJD1XyaAGGuy5rQUfP6p0xD1SqCxvPc+VbdJztRHUAIMBJ1rwN149yCfl2/M3OC8rSfcXGzZaw4L3hlughlXl7aWUsN1Gkfcd8lNh3I0WiKQS7y027LCpBUsumnwtV7ipj9I0SUFtY8oICzq1n5k2SWEz26Hy+x/94kElM45cAS8/eIX5WzwQfj/lpro04Q4LNlw9+ZlcofHczsMPcVTVTQVdu11Binzo9URyrUmmNYYWWykwdr6QAjwGn3luCwXwsoGeqxCxlVUG2QYAahvkxp2POz9trP8sN5562ew4xf1LfBmRiuLR55zvPUZEaxsMHDyonvew3uoSp+kE6VKPPOkd9cYD3IhpXQGpuqfULtZnh7qGwMCAHywpFxh4OPESqV3jnARUKlj0fory7lfGB1WpGOBgmVs5gCR33ZnO4QCjp4VioOShL5CwVO54SbnxHMV3lhu4GHSXs+uFqrjCPWoLNWl1mWDKEDuYdVb60I5CqlH+riMNYpjU5rgjjHyARIk6+zttJqSr0lCnVFOGulU2kBZGX7OpAuUAbm8gl7ASCH9KHaMwK+12pyY8pQaKd4+QVFTRn9Zxvqp/JYGKxcTj3yPiqASYkvGYyqWcGPmi2ZuomlE5l6ueo+JLQwjVullG1/MEa6vvGKl/aPUiPFTvQyUTYYbatrXZ+TeqM1ZeT1MnxwRs8r9Q8AyOavftJdVVeRuSpwhvtVXc8sBwV7MCwOhu6DotystSUE/kqv8OWMEwI7LnULEqIUUWAzyChBCphNMx6gmY2vAT00YqRHaQRrk7OGyKTAIvN5A8sf0VQ0IA0sVr82dId3RsxCMiWn8t5xBgU/2+PMF1wKWmn/XTnc6QhP6RDiCqP812kqLZ43+q+gWUJVOMIM8Z+u5S60C9J7uaBjoaGt5Rb/cVLpKobCq8+qLGI9V6EaQkQ3qZEW8YNPL4aoz6jNANVpGkVEkwAHbVvfqHfPV5KyLBZRijqBAqS9/KAdRalg6GKj31XPlx3P5uDmAheEGS3VeYVCJzRrGo06YW5ncNDQuXRLUNRpgZlsfTLhMc44FzrEwo1g7DvgnMqi+ll2JmPCsFWHqVGRgVY/QXFaUQlEq62JNYfM/IXrU0Ka34TMv0bVcQ1AgXkhqHZ2RWELAetD6D9cweJRR1RXDjcKm0IqJM1fAPSaRIfrncZxWKkS+YXQO5QlQqQ9xL4Wi2ECGGtc2hS7IS62jOx/OxC/wuMdOv4SwG4UL0kPUygs6zk3m4NrMW8b8dzB4eZDZqcPbw5NVmt53npkgUg0iAKgosSSJ9T1xl9nhS0LXHlT7WhdYW8Mpy9WlK0xDnDjwxTco35oP5taoFQxIdHl/u6af8V1z3XSxJ5EipYKtG1+sZmHYBWBkSSs3lgtoGajfG+2KBu/mBd+of2i1tDYj4bn3ETW0pN86/QdIZLtAgV+ULm2PRWecLloviTCOUlH16i4B/1P9CPYQmwRs2feyrEnvFqtlYmAKdVz06xk3myrFcbOfjVLHzNPgysoadABE6c/IwkgaL1r3vtHyBVMY8u7XWLHyeHWv9nr9eBcEAtkg8KyuRW/ruQTdJLJeYXsgoHlLJyCuVPkmH34nMNz90pjv3fACpdD1I/zCLKBuUr8+o0m53lNKWpyoFyd8hAsGgPEB5gBvtfIEU/JSIbn5GCLOpmaron+k7txZBFTLyzLzJV25162DDyu47R+qkjlkLzFywC9WgitUC6LQO2c1Jn56keAfLxiZ+6GxGXzFaXQCI70Z1iF9+ZXaLSGTSB2rwE/Ttak/FAj+JY9SRrSzp+TGVLwNbXs3HKedYEQpz+qq+IQeQxHF93zbyND31U7Ptpcayv0g+QGI/4wgVK+VRw/sQiDZTHcFbTFiGTcx6XuQGQfIFe5IMV3pZRtlow3IvF2MrRf7LR3SMKjjrMgshu0qACkvDa6GeY8rUwsiOZ8deFy1C9lmUDcr0MfrOXfS9fuOVfFAq2bGc7ej99U+unl1pe3ysK4vaIjs6mEX8MqUkqC59oPJopwbFAvZ8UY3s4vCkpzRfL/WLVQGFrrihg3vgUrMtJTEnxi+MlXbRUfnuPZvkg5DsztE/EIHSRxvBHdSIp51UVczAFGQ3WnV7DTpj0upbLVA+TBfZdzjZOeLMB2y8dFdft/LhWOXdVbgPywMQJdNfOu6hg2ydWyaoFz5/RcxPK0/bHp1//eTbJ4jiqAeNNqjEcjFuo1HVFPLoSWoLrddQA2FaYbZGlwNkfCFD+sUM/5eKfHrt2gZtLrS91hCQQso6+EFeRHUULzF4QykUdHBbSjMJm0ZmvUa6V9hqE6eBFAXSSDyqW6zWOKqTOgZ1dnh/KToviBOSiadV6V94IbNL1cHFXXHlwuMiRfZIefYVJx3ni3Bd7Y76JynPsoU4qel/HLPmm07wvSgs3B8lH+ErC0p4tP4BtzOnSVLCW0p9IuDZHajxSLcYuJl2kRSYU4ivuUoVC+pUU5a9FYjQRFMT6ahxhm7WSwXErHxqKTWUzdWLJtBsUP6uvaazZeYzQIWazmY9bJrtvU/XBHaaI/4w3+IEVghUCZhvx/aW+QLBItQIUrJzuzzdKZF8Xbyv5CtapygL8CWHq++tDjfbukty2PIIqcpq4PgIrASQePNViWYB7JsHA5fVIYXqJ6uH1lgpOi4nRHiH7mV24M7RcQ3wjlLzATMQLpHkuJgk1GI0pzhYT4vvwnxB+Yb2xBI0gzonO3yP4dCSjy8o6DnsLSxmv6i72YiBZtuyP0FKdLUOJDcGkpiI+trbyYHRNJxwljKKODshNJlUoq6KFDDi91YHE+5XUkawDeP2DGiUowzFPIWupvilxMnldUp2qB6XneBsGCMGFBbYlJidzx8bJDFcUkNor8E2kiLFfx0i0RYtzfqfWJxqnwTmmJ4uyX1OyCYPSTgneB6yk7BSCPy+LsWiTskOvZ/t+LbZwqxdm8LCDluarbmqm/IS9jR1MFiQIkW9hTr+nbcxO56R+xKBS/yLpb4uRFsrlzovwivUNMC2APVKsitkhAk9/LdCRnQyA2pASnKzNVB76+MIdL0HeSYyOb6T8wtX7MgvZqZTDzHbbH0dlEtziqTDQh1gQLqlSJVlJTsytJCKyTdX+fOvAJiYXEghI2nWl7WqDQkYrnG2yeY6LKcrV/BL9Apd+pYiggSBhRczO0VkNf880bkCwabqx3ZQOyp3OxUR4yS1EDQrUSUva9PGNxg7W+WLf/TB4Tq8ShCM4mTvVb9VXj4g8zG2pygM7Mx154VmD12ebF+tCrrO5GMmVWOnrSlw363nRYbsPFSeooSXoh5qIFAn8dN3ZlfeWdjE9zjwOn5UX7NJb+uAydFlaqt4bynUh2PjxvpTLyS7Js5BZTjxL08wIjVspD4cQipnz0EFVnwsQi5EVGYT5tHegWGKgsBO/k0XUZCqkS2wLeS06W4lwZff1hxw7/QlO3PlQ3Qq82LU3XCpXyU62xqAFlGoVhNWa57Jh6B136+/mZ2kTgZfhcVOnWFdKg5Ud+pudvktkTQG6ZTSSejZ71UPGJ0vBCuwWKBOyY6Pntfs7XfNel/rpLtCgHfgvtepMLC9kYmlgvSIeF8db3bN/YU3gCvUC77NetwCPC7XJvJVs8NJn7WEcH0mgTLMFgTcC+1zstk2XfMMR7plWmxWnbOm6hobfkOihYI9bZ9VJ11r5R3VT0ikUE/QrP19XvU6jCMXUSo//pYkhwfmoQ9E5xJAB3H0PmZnHOb+zwXyliWEe/U0e+bFSNAukKyroOfYj5q17/mCjoH9hEsZIMndJLCVIOVkCyo0et1Rz5jtr0r5OqJugcA/2TkiyW5Sg96EZCA8QtL7agpKD2rrncPNDjhDUmYRi67xXHvA6WoArC8kzmxpqaFyVArhXKOa8kfXw/lsJfSChQAJLBwpgzCS0hMFpBL2GKWSM7m4puDvq3K0QJ5nxqt3snKDReW4zyoUuGLqLlJ4Ca8cuI3KjJ9QSsfh00yZRfXz+VdEMlINRxXo0YdVBGcMNhtwg/IFf3lJ+a1z3HfeULNrRXS5qgBL1i7rZdbnaOd2qSYgOOB2nvXgPfu7jcpxiFEtDUkhbndVfhYqbS4szSF0615CnfZN1v/C1YQmwXib/ogS9PZUV0nj8L0A9rlJH5q9PKnwkZUk4LFk83Wd+xcmDOfrTQTJgqVIH0qFxrsEk1gLsdUlAR//221ktv5qbl8NnxYKnBGqg3d1373bCbXrCIDd9A/dw6mNSR52yYsffja7b7TLi3xRiiMAsM6qZntuo3JbqHolJk3kH3uWDlfHWEjZVDkCUL7h9BS39ozgUweRXiF/1nfSCEtZ5cBCc7z3YJBH3Q7Lm6D37NLGeVW5mS0H84T3esLeHsMedW0FlRyCwAlAKK0WCb6dnczWXsX592OXPv/tTCieKC3rRqU1l6NTBpQeudysWTN3/LPqzP7q5B95zh3ng3X0/n23N2uq92N/zwrlI/4HyRM2Kf9M7RSHEIU4Q2i3idnDA13bK9brSfQbkh0B/qW/CHcXU+X1RZ6GWGjS2IJ377Ng9NUWiAgT78kWRHbBRHY/e9OCaU9ZsOryyffVdhDZuR2hVO6XnZh8T10Edov76gmla6IFL95kwcILJN9XycCuXEfsmXwtW1DDDsv45VsKryO1EdRZz7KbGGXfu0vyveUI7N4W7hSncryylwUi7MT7soVTDo7Sq7TquPy7i1VyWkhDRmNlYU02joaGYoz7tQGkQm+nJM9rexoKWg0SZLH5Q5qRRuobQo89cWlM/5fihDcX5lL+Hb67fiXVfS/5K1+fex4sDWVZaKhzllBPc5JdisqCAi9F9Son2PLPI6gnaQKLLeL8p5VSyVPULQ7axWy3bfWP6tUAKaCTP3Tn8wUDE7huK2VwAqRkV1dQ48VF+fI4Cq0HwP4SCvtKV32SRNZb1TmXTMmuYWI3KZeXnmA2jxTLJ8eaDb47ulAANhLRYeuusr4ViZxkV19Vm7pGPF8KzaOq+/U7jxrxaYdEy2DqEPgoO2An/UPP+bdbXlSIY8VKAZf//9tRHByrpbVdJ/37ii5nobbTnA+S0lTOZDIR/NSDzYZdqP+XMnvnLbNjLyl8YAZTGoMgc2KBKzGBuSW7OrRLxW1i3u5R09wx7CtxO2Ol7GqM1FFZyPt8R4w9wuf8M/+YtdvC7OY+bhSwtiWqpguYdWxndm8/s2W9d2eFVVZybrMWx816HYByg2xJwzYb6UQ0qjhL3tUS/DuLfq0eLLSO1BVKNV9gblhyUbNDd3f7RVzYw2zBZmYT3zTrfLZbjVEo0Di231j/5BhZzheeDvwvVEEIp548/pzZu1Nr1yjcSO8aNc7s/tFm+7Q1e/sj5xwSUfagXZWwxmqPCR/OhiNffGM28A43sZnNeMdNcFNneh6ohq2ephy2KCou+QFJ/PK72/SazMuHWJkqgsdbRPtmEAnp4TnFx8YxY19335A51afc4BswGm+0plMT52AOWDxPSZOuT3pX5TDGLaGrVMeRCfIWG802G5qt1FInIGDIQun55juzEVKFmOpTG2uYITnyih3dmFTLNKt8Bu2Y8rGWOozt9BxTT4arjvypc+Hk63oABidWV95uz74b5C1Q2tgoHb+Dc+gbC0kqecSgHc44mQqzFCpnVKce0bcff6nZB3lu5BMH+XXNGWZHdNBBbLpSo9aV2HAHSYMjnyG1Ab3vY1WqDURQu29l1quzxOErLFzGtZ8Ipp96i+ZMLoxPmlU6f/xKPYokJLaCu/R4ZdCebokL9zxzk35VGKUaOEOQU7yXzOf/QqSx+LOZeUrjJY38Zl6rFHxVyPY+yp7v87WjtkA5Qb6+mnqQNz49tZVHgLTw7nzbAukj7dRR/qfh13aacyGevjiof4RC0+m/jUA+Ke5PPze7fJjZ0Afzd/meCebcMrduEfzexepCZciOs/5KbUIV+qzLzS643uzFm83WbiWSGyq1Rv8zi/oykdkOW+s+PkOZ+7U+s9PpZk9LMrriJLNuB0lkfs+5Aj9MInXfk3Ufn56ifgJyo5F4+Mbm617mcRxJ13zD88hWjzM7v/h9Po54urwkHr8HJMUdT0M8jtkF/pt9fvCN6sRffdvsyRfNbnm4uB3UPNDg7u4rgWcHHWS03fKT3Ws2/Y8/nEheWyqMRyOR3WSR1W4iNdwG3X2x8lKpelCqLSIxS3zO6Soik/TGesEe/cwee8FswIlmx0kiRBUeMcps31OU6eeY7bqtvjSzF0tR5whNAipXBiJQTfGEwWAEth9clrPkjbqH235MAKySiauCqJk0CvCHnsemixoczrLnPOSk53g2vsol5CD9YVZ/lR1Yz1FH/G74rErAnMAaVtLC/6SLNLBRDS3GpzOzjYRqndLAvsgsp2TFB2mt5WZUMTBdivwMv035wwogXPK/NMnsjXcK23IyG1htcd1ZKhbYKCywmSg/2U206UhXo16OXljLoBKy3OkvVaQRl1nozRi8JxWXdXkPP+tcC2FPYikORNejk26ggiu95wwx63ONm58zX2y5V4r6A2xH667qdto6QWXKxi8szbtEndyYV5y9ENtcT0nqLLO684lZ6yKNraN6fogFzxwQEq6+my/ilvntt73ZEkubPaOOkLrgSQni4T1XqTNcdUVFpOdem2A25L6Z67u77mN20M5mR13oGvMSzcyuPcNteM1SPEi6b3fXyZLWuJ2V72KJ2ZlHSbp536y7OmvIobaFhkqAT4Dwv/nBfefXIrZcy9KKQauWbklli+V1oHdloliyi37DbyCgsTPIW6+Wi3Vqr073FdXRaFnLT89ZcOohFqjih9cvPc6CGa9H1xVm6N5921aPJw31L2yyliuzthu7Y0lmwZNXzbo8a1AvC47tMPM4Hrrr/Mmdk6/ttJkF3z9twYP9qy9PYskfS7mCSfq91YJVlpv1usgu+HmsBau3dMfNm1ow9SELjtxr5j3DFe8eW888jgfqLMvFXqqny8Xqa2i6gAUiuplL2RKC7pt9l4vd95TZy2z3RtLVizCi2beH2R3qddUQrGfn6EPIBgHVFmcAKeo/GMUDfsSfX6+OelAPs9VFJCqkLIDkxCRtpDYwcpykwZFO8vPTetjCkHmFSH6oqr9LbT1rsNn7n7rrvIfnw9Yh+OdQl8N0Re9KSmccYXoVCWq3jyNFbmBWYALyjtjj0dDKjJxkV1/AVBLW083wI6AIpsqMfXc0O+YA7nDHIVTJ3pta3VcY6+uwocwOqsR/DazZPO5Qp0YuvIA7h9eXYec7Gy12I4+zu7hpRx7vSwWlyL2tbz31/SOvUgcq1XLlFmaTpWbiMQVQPzCHjLnWbK9t3Xs9ILZwSV2sxWBTPL+n63D9JtrMD7z7IqmwR+igAg12dgUdQn8RHXvezjLTooxoEGQHsN+Mw3FhvJfEVkCIZ4wqGO6Zzu/mMu+Kk13o3dWsQzu3X0KKhgVsbC1XMJPKWyUl8cv+FC1FWH59cXiflJjVmJ8XIXPtMfbdgcOc7e2vP90cTm9zar+F2VEd9J4NzXZo4+LzVYtBseP6O2/cHtgMV5OEyHxFL/EhFTKotjK2wHi9TJEVDPRcrk6jqzqpkJAqlG8Nhuw2W9usxdL6J9bbJkIZ1Wp1s17qWbup4uIbDw+5qMI4S4xLASkaEERI+MGDgAC/oVfsiKgA0tuNI9RwsOhEYKNoHvHPMdBx8S1mfW90e5TgY84D1XYuHHhSRzJIkoGwe55MmE7B6KxCFH04EJaZrhTZwSodJg533U8HSHQZ+V5ONAiyo0e/+Vyz5ZbRQS6yU2XH7/6DI0V0ur/V3m5icf/bnA0Pj7qha5sUsyUgmmGPub0NGMXddUuzju1VZVTmnowwY2Dnw14HOWZdVROpvR48h03J2xhTlI6tNlBbHWB24B6Vleg86j3ZsTbu2jPNlmaMhYqJGpMt1TrPnCa8yg6510l0vkdP0TAAqWD0jy8Hy3faECSGJxnAgMLR+7pF6HGPzuuqPjGtAbvaYovOOsDA0shQItOzmWDN5wOXmO21XXQiRdFgGg/zZO/rH9uPthbaab0mOxbHs0XfOpLsSClqzAipo8MembUCh6DSKsOaNzfr3lG3Z/TMKeo3sH8BbGxT1Un5iamUY757njLSyqJx7HmYK1hHGzC/LVbLsaktqToCKc5QfWFk1oM5c/c9bjbhHbMboo1qfDVidHUd3VtXzhFmBzB4wx60o68xO7ubs60nzaOrFOot2VEJ6X1XX91s2ldmN92nXvVEs/2l3/e5NtpcJUo9nQILjj/TfZxjDS0+9lPUf3jJm8nAgJUQvQY64gGojiyqR6qvqfPn2a0kKbAYHeCk4aOPomkgEV4TkbU7ymzvk80+lCTH4AKT0wHuh7qcb7bLMW7x/iwOTfVyJtNW62RT5AQSOks8Tz5IbVTlekUvCTH4ToTkajkvc5Kd721rGxuK4JhDR170uths485ukT8NAEMxHhTCncNIvXrxV98y20eZuK/C+Ilm86jHYNa9X0qUov6C6R3YzTrvPHN+HFKd36y8rSS1DfBSq/uoj37kFNurV2/9OchouSWlGq3jjonn1kgLYFkXYDCB83gx+VXSX7PFzc4T+TVd0F1nsyJ2SkNtbaT4w13aBAYdeB8regDv9PZf4vdpgHDjphP+/6/ZiVnBwsqlbvu6Tc5fH2Z2cU+z9aWhhVO/oryqbXgp3f/SBxKaBJNt+pFnSqwf7eaoVRKQEpvv0rOiz+PGmW30Hh/nhvwxJjM8TUaxfpLNrAeqZ+5xsCqaKuzhIkJ2fqIHJ6PPP9o5fex4mltWhvjMs6n9rn4B4thMDeCB/uq3VMfuGWk26G6zdz92dW5nllwdLgJjFF7lN/ldsxMuc/UEcrr+LLMWy5pdepM6R6mflP+Fksogl7OvduTEaGznXZ1TCb9ki3rAetyrVT9aocaKRB+SJMd2jAxkMd+uz5Fmh+2hunWuG4GlDg092y1Lu+tJV2cvUD1ru7XZG+PNThzg6jAeda85Xffj5kid8YSoI2YXNObqzQ4g/5B6l1aeUC6YD3DLRR4x9Qeio7PAXBCal+gwytj2KuII4LsfVEgV9mXWWL35a5NVqdQDsM4OewuZuZIqMS6e8FIKgVGRqSzsFA+JoXoMH2L2nAhxR1VwtjbsrMrZ81KzFya4iaWbq4fvcoHZge1dowm3eytjpqcoDSHpqPybq4ML65gaxi+qqt8rhI0pIgxfXasWoFOGCsyZ5DlsuUh1/D+vSIh64ustxIfND2KNd3ZIk9jtQgKK3v2bpDrm4UF2SIioYNj+kNqof94RAO8jbo5JJ5Kdl0QZJGEtdvg9CkiG33yvNPMNnJtNQN4wkZrvZIS6ifIi/D7yE9DWKtTeKuPiySe8UlAGTZxktp96PkbCqHzY2jrtZNZuM/WSjMCSWWQaUCoDJZ1d4ple8MINUnOvlGQg6RNRucWK+lp99vlD3c7+9DDsFE9FH3ud2bI1TV1JUTfw5Quoib42RqQ2C/w14K/VdC4bkuKmzvv3EjLjTnoXyHYeVLod1RXi35n5zRVEsWSXuxg8O1ciqHJMmihpTKoyLnOO7Wj26BVSXUVeh+wjomMjGsRf9Hv/jJLdSATJtmqosvc+ZeGmyUwxaIFDT/WuzSU+D5TkN0ySIqowKtGUz0V+ZA8FQoinIw11H+KIl09SA/JlGL9W07lsIROco2nE3515f+axR7bzwH/P7BZyfXM9RN30OSK6n3+RRCaiwrnmE1eJjE4y23IjJQi5UuSX1Yip84ygoVqcKTUW203nXXTe96xUVl07YDc3+rOTJETAzPrxUpdDG0KKFCn+c6gbslNPgG2F4ejuB5qtvIK4ipTkY8hUj8JoLcbRb39wAxGrMnUgTo7EoeN1RYp3X+xcu2MgvvQ2PQ4ZxlWOFClS/CdQZ9YEDL7zYNSEpAj5isIiO2x7zL1iuzYGH8Jnk56XhIgRlV2OGAJnpO2Zl3Qe6TFFihT/KdQZ2YXIl+AyIVWUdXUHS1VtFU04zQpdm1OS3L47m93V12zadJ1CTU6luxQpGiq8xRB4UadGNvFN3v/OOhpbXyGK/uQLfZ0+j3lWVeMtNUFf9m80RSGcGpAiRYoGh0at7Tb9wE/TFBiFZe0UvxwXPBpbI0vWKcTryy8toit0KonuDffETIkuRYqGDAxfnsgISHqZ0l411K0aWwr85xWK+k3jKVKkqBkYovycjUzCy8oKmWos5MfkjMYKuDFkxSB+HlgYwnz2RRWaKXB+PgXuQ+3luVReSpEiRSWAiAKJQWqQ3G8KbHr5vQL+cbwK+4MC51nP4snQk1+1FRSQFuTFaljIDo//OGLxhAfR4Z+C81z3ZMfzPqRIkSJFuQDR+eDJDjLD7xH2OQjPE92PCpznOhPZvMQHqpEdv57s8EHBNiJIcZ7wIDq2KUOqY+II90GQDVcdTpEiRUOAV1EhMRznI939pADheaJDqvODE57svOEqkeziqiyEhhQH4UFy/J8p1XnJDvjfFClSpCgHqshKAfLKlO4IkB5Ex/8QYVyFrUZ2wP8fV2WR7iA8JDmkPH490XGd+7xUlxJdihQpKgFPWJAXZIfU5gkPCQ9pjl+ILi7VVamw/EkiO369dAehQWye9Pj1RMd17uP++LMpUqRIUS7EJTsCBIbU5gkPcvMkxzHnq0l1/MkkJ38MicUlvHiA5LxE58kuRYoUKSoNT3ZewvOkFw9eoiMAT3hZyQ7ECS8e/Dnu9SFFihQpKg2IywdPavzGQ5zoQFayA/5cnMw88RH8sYe/P0WKFCkqiSriEiA0jj25+WMfQPz+rEQVP8//SSFFihQp6gpxYosHj/j/IXKRVuY1f5z0TEp+KVKkqCSqkZfgz2VeS7o3L5JKiSxFihQNAYkk51EKkaUkmCJFirpATlJLkSJFiv8wzP4PGQlsKhGHYGkAAAAASUVORK5CYII="/>
          <p:cNvSpPr>
            <a:spLocks noChangeAspect="1" noChangeArrowheads="1"/>
          </p:cNvSpPr>
          <p:nvPr/>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nl-NL"/>
          </a:p>
        </p:txBody>
      </p:sp>
      <p:pic>
        <p:nvPicPr>
          <p:cNvPr id="11" name="Afbeelding 10"/>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0265604" y="635344"/>
            <a:ext cx="1138806" cy="1709580"/>
          </a:xfrm>
          <a:prstGeom prst="rect">
            <a:avLst/>
          </a:prstGeom>
        </p:spPr>
      </p:pic>
      <p:pic>
        <p:nvPicPr>
          <p:cNvPr id="21" name="Afbeelding 2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09692" y="480084"/>
            <a:ext cx="2022669" cy="525894"/>
          </a:xfrm>
          <a:prstGeom prst="rect">
            <a:avLst/>
          </a:prstGeom>
        </p:spPr>
      </p:pic>
      <p:pic>
        <p:nvPicPr>
          <p:cNvPr id="5" name="Afbeelding 4">
            <a:extLst>
              <a:ext uri="{FF2B5EF4-FFF2-40B4-BE49-F238E27FC236}">
                <a16:creationId xmlns:a16="http://schemas.microsoft.com/office/drawing/2014/main" id="{7B8FD8E5-2787-48E7-BB60-54C23156CF2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121026" y="2344924"/>
            <a:ext cx="2511654" cy="701910"/>
          </a:xfrm>
          <a:prstGeom prst="rect">
            <a:avLst/>
          </a:prstGeom>
        </p:spPr>
      </p:pic>
      <p:pic>
        <p:nvPicPr>
          <p:cNvPr id="2" name="Afbeelding 1">
            <a:extLst>
              <a:ext uri="{FF2B5EF4-FFF2-40B4-BE49-F238E27FC236}">
                <a16:creationId xmlns:a16="http://schemas.microsoft.com/office/drawing/2014/main" id="{461C1AD1-50C4-4F34-AE5D-DC07F833C143}"/>
              </a:ext>
            </a:extLst>
          </p:cNvPr>
          <p:cNvPicPr>
            <a:picLocks noChangeAspect="1"/>
          </p:cNvPicPr>
          <p:nvPr/>
        </p:nvPicPr>
        <p:blipFill rotWithShape="1">
          <a:blip r:embed="rId7">
            <a:extLst>
              <a:ext uri="{28A0092B-C50C-407E-A947-70E740481C1C}">
                <a14:useLocalDpi xmlns:a14="http://schemas.microsoft.com/office/drawing/2010/main" val="0"/>
              </a:ext>
            </a:extLst>
          </a:blip>
          <a:srcRect t="13823" b="17960"/>
          <a:stretch/>
        </p:blipFill>
        <p:spPr>
          <a:xfrm>
            <a:off x="9908900" y="3124088"/>
            <a:ext cx="1604239" cy="773842"/>
          </a:xfrm>
          <a:prstGeom prst="rect">
            <a:avLst/>
          </a:prstGeom>
        </p:spPr>
      </p:pic>
    </p:spTree>
    <p:extLst>
      <p:ext uri="{BB962C8B-B14F-4D97-AF65-F5344CB8AC3E}">
        <p14:creationId xmlns:p14="http://schemas.microsoft.com/office/powerpoint/2010/main" val="279522388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139</Words>
  <Application>Microsoft Office PowerPoint</Application>
  <PresentationFormat>Breedbeeld</PresentationFormat>
  <Paragraphs>9</Paragraphs>
  <Slides>1</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Calibri Light</vt:lpstr>
      <vt:lpstr>Wingdings</vt:lpstr>
      <vt:lpstr>Kantoorthema</vt:lpstr>
      <vt:lpstr>Voor 18+ groepen - trainers en atleten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Bart ter Huurne</dc:creator>
  <cp:lastModifiedBy>Suus Baggen</cp:lastModifiedBy>
  <cp:revision>40</cp:revision>
  <dcterms:created xsi:type="dcterms:W3CDTF">2020-05-03T12:57:19Z</dcterms:created>
  <dcterms:modified xsi:type="dcterms:W3CDTF">2020-10-14T09:12:46Z</dcterms:modified>
</cp:coreProperties>
</file>